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D4865-9AD4-4E59-BFFD-279A7B625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3FEA5A-D0CE-4E9A-984F-D6946F720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8543B-6B8B-43A9-A4EA-8FE4FF68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AB7498-958B-4EDD-9AF1-274291B4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C5041E-C793-41F9-920E-77597CCB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645F2-CB37-4403-922E-19FB09BF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099C60-1102-4DB4-8F17-6CBE331FD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523408-F392-4E3F-82BF-09EE5E27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0EA863-02CD-4D6E-A0EB-12FE3A0FD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31BF21-997C-44DE-818A-ADE80CBA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7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AE5884-8769-4C8C-BF80-A04217552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83DF1B9-53D0-408C-939E-E4684F2F9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6759B-C190-4837-9CAE-E6585115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58285-257F-4506-8A07-E7BBBEA6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725FB0-FDA2-4015-997D-A800B909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3C441-7F04-4951-93F8-0A91394F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0E3048-2493-40CA-9F01-D6286FC3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6013AE-0BF5-48C5-8CC4-E29888D61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F2C9BD-B95C-4211-A6E1-5A6229412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92B7E1-4167-4E6A-AAF7-F653462D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0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BCF39-ABD2-4F4F-8628-17008ED0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1ADB8-8DE8-40CB-B003-84962EA87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D18C98-299F-42DE-BD74-E832AD5A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6E02CF-3526-4376-84D1-6A5CDDEB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2BC7B6-E1DB-4C62-882D-8D1E5464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8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220F1-3933-4BD6-90F9-F1D50473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A6118A-3D8A-458D-8FFF-B90D366B0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84E49E-0946-463F-BA6D-321213268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FD88ED-3B74-4069-9F93-F45774D3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B84236-C908-466D-9542-154F879D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FB3E9E-C173-4121-8852-90DCCFDC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25EA0-589D-4CB6-BE12-7ED01875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9328EE-0574-43DE-B11C-20CDF1EE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AC6BE3-93EE-41B9-A9A8-034B2F02F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11DCD9-8F48-4BE3-947E-088B76746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1A53094-FEFB-447D-9703-DAB630786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ED96A5-9E77-434C-9EDF-FABB5D59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9CE4416-76A7-4419-89B2-F22A177A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A3062B-E341-4AA3-B184-906E6764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6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59C58-565A-49CC-827F-FE49B03D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2BEE02-8F2C-4261-A85D-D183E59C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DD33EF-4A89-4B9D-86B9-3808ECB4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995F08-C6A2-4B0D-BD20-AE3D0B5E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6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793BBC-9650-41BB-A986-895128CA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F108CD-8462-43E4-AA6F-6E9C397B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89F4B5-0795-46B3-A8C0-70409507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6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43BC7-776A-4801-95FF-7138E2FD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21FBF-0526-43C3-BA54-2D46F2D71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6CAE38-A217-4603-AD9A-916F88D08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A2A7E9-50E8-437E-A5C3-63298017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ED0B3E-0C53-46DF-8017-BAAB9160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C349F4-714F-42DF-9552-38B9B1F1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9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5F13F9-26C1-4F65-982D-37A25065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3C2ED9-4F1C-48AB-A7E7-E599B9F31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D6FBEB-9043-4904-B31A-6711340AD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818EFC-F474-4E5F-931A-6F09F6124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8CE24D-4780-4848-806E-035FB346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7A893E-32C7-47D7-B713-B8717218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1228F1-D3A4-422B-B4A5-D76009DB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67DF12-AE0A-44A2-849A-53C81B4EF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49095D-60B4-4980-97C3-52F92D6A3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F01F7-0B03-4C8C-BB36-2178ADB3BAFE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A63DF5-6555-4B01-B714-D721CCD6E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D29D42-6F49-4DD0-BA1E-6A0CDD2E9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CD6C4-0B98-4360-90AB-17C7EFF049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3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5678E51F-F853-4E3D-81DE-862270245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2" t="28318" r="7335" b="5015"/>
          <a:stretch/>
        </p:blipFill>
        <p:spPr bwMode="auto">
          <a:xfrm>
            <a:off x="7131937" y="4291797"/>
            <a:ext cx="3874556" cy="1712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 descr="Person mit Idee">
            <a:extLst>
              <a:ext uri="{FF2B5EF4-FFF2-40B4-BE49-F238E27FC236}">
                <a16:creationId xmlns:a16="http://schemas.microsoft.com/office/drawing/2014/main" id="{A75E7001-E4E3-49F1-958C-A2D2AE03D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824" y="1329312"/>
            <a:ext cx="914400" cy="9144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9A1F668-CB3E-4D43-A9BA-A34759639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7" t="10097" r="18749" b="18365"/>
          <a:stretch/>
        </p:blipFill>
        <p:spPr bwMode="auto">
          <a:xfrm>
            <a:off x="2097287" y="630945"/>
            <a:ext cx="4104456" cy="2603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estreifter Pfeil nach rechts 5">
            <a:extLst>
              <a:ext uri="{FF2B5EF4-FFF2-40B4-BE49-F238E27FC236}">
                <a16:creationId xmlns:a16="http://schemas.microsoft.com/office/drawing/2014/main" id="{D9F8BF4F-1437-49AC-B8A9-EAEC7EBAD14F}"/>
              </a:ext>
            </a:extLst>
          </p:cNvPr>
          <p:cNvSpPr/>
          <p:nvPr/>
        </p:nvSpPr>
        <p:spPr>
          <a:xfrm>
            <a:off x="1436316" y="1701233"/>
            <a:ext cx="533648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Grafik 11" descr="Gruppe von Personen">
            <a:extLst>
              <a:ext uri="{FF2B5EF4-FFF2-40B4-BE49-F238E27FC236}">
                <a16:creationId xmlns:a16="http://schemas.microsoft.com/office/drawing/2014/main" id="{4B078DFD-F600-4B62-838D-6ADA5DAC2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8502" y="1691292"/>
            <a:ext cx="914400" cy="914400"/>
          </a:xfrm>
          <a:prstGeom prst="rect">
            <a:avLst/>
          </a:prstGeom>
        </p:spPr>
      </p:pic>
      <p:pic>
        <p:nvPicPr>
          <p:cNvPr id="14" name="Grafik 13" descr="E-Mail">
            <a:extLst>
              <a:ext uri="{FF2B5EF4-FFF2-40B4-BE49-F238E27FC236}">
                <a16:creationId xmlns:a16="http://schemas.microsoft.com/office/drawing/2014/main" id="{017005A7-E6E5-45FE-BBA3-D81F727036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9061" y="1381948"/>
            <a:ext cx="618687" cy="618687"/>
          </a:xfrm>
          <a:prstGeom prst="rect">
            <a:avLst/>
          </a:prstGeom>
        </p:spPr>
      </p:pic>
      <p:sp>
        <p:nvSpPr>
          <p:cNvPr id="15" name="Gestreifter Pfeil nach rechts 5">
            <a:extLst>
              <a:ext uri="{FF2B5EF4-FFF2-40B4-BE49-F238E27FC236}">
                <a16:creationId xmlns:a16="http://schemas.microsoft.com/office/drawing/2014/main" id="{4AFD9CF1-7619-4FC6-9DA5-ADD883BEF469}"/>
              </a:ext>
            </a:extLst>
          </p:cNvPr>
          <p:cNvSpPr/>
          <p:nvPr/>
        </p:nvSpPr>
        <p:spPr>
          <a:xfrm>
            <a:off x="6831476" y="1507603"/>
            <a:ext cx="517331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DF93A6F-7466-479E-A385-D4A1F3D1FE34}"/>
              </a:ext>
            </a:extLst>
          </p:cNvPr>
          <p:cNvSpPr/>
          <p:nvPr/>
        </p:nvSpPr>
        <p:spPr>
          <a:xfrm>
            <a:off x="7671639" y="991713"/>
            <a:ext cx="343948" cy="34394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en-US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8588627-042C-4687-9639-967959E1F17E}"/>
              </a:ext>
            </a:extLst>
          </p:cNvPr>
          <p:cNvSpPr/>
          <p:nvPr/>
        </p:nvSpPr>
        <p:spPr>
          <a:xfrm>
            <a:off x="6772170" y="3762895"/>
            <a:ext cx="343948" cy="34394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en-US" dirty="0"/>
          </a:p>
        </p:txBody>
      </p:sp>
      <p:pic>
        <p:nvPicPr>
          <p:cNvPr id="19" name="Grafik 18" descr="Gruppenbrainstorming">
            <a:extLst>
              <a:ext uri="{FF2B5EF4-FFF2-40B4-BE49-F238E27FC236}">
                <a16:creationId xmlns:a16="http://schemas.microsoft.com/office/drawing/2014/main" id="{7AF3650C-3AD8-403D-9811-971D22E07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242" y="6083538"/>
            <a:ext cx="914400" cy="914400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C23C2FE8-E179-4BAB-BE87-F0FBD2760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1" t="39999" r="33316" b="27327"/>
          <a:stretch/>
        </p:blipFill>
        <p:spPr bwMode="auto">
          <a:xfrm>
            <a:off x="9363858" y="4842345"/>
            <a:ext cx="2571034" cy="2083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Gestreifter Pfeil nach rechts 5">
            <a:extLst>
              <a:ext uri="{FF2B5EF4-FFF2-40B4-BE49-F238E27FC236}">
                <a16:creationId xmlns:a16="http://schemas.microsoft.com/office/drawing/2014/main" id="{0948108E-4844-4721-93CE-B8033485F306}"/>
              </a:ext>
            </a:extLst>
          </p:cNvPr>
          <p:cNvSpPr/>
          <p:nvPr/>
        </p:nvSpPr>
        <p:spPr>
          <a:xfrm rot="5400000">
            <a:off x="8568428" y="3081275"/>
            <a:ext cx="572679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Gestreifter Pfeil nach rechts 5">
            <a:extLst>
              <a:ext uri="{FF2B5EF4-FFF2-40B4-BE49-F238E27FC236}">
                <a16:creationId xmlns:a16="http://schemas.microsoft.com/office/drawing/2014/main" id="{C00F7610-E95A-43AD-9378-B55B7DF368C6}"/>
              </a:ext>
            </a:extLst>
          </p:cNvPr>
          <p:cNvSpPr/>
          <p:nvPr/>
        </p:nvSpPr>
        <p:spPr>
          <a:xfrm rot="8186359">
            <a:off x="5789041" y="4868937"/>
            <a:ext cx="572679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44584A94-8570-4BCA-B2D0-903D4D2AB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0" t="19151" r="11046" b="16666"/>
          <a:stretch/>
        </p:blipFill>
        <p:spPr bwMode="auto">
          <a:xfrm>
            <a:off x="1601846" y="4805503"/>
            <a:ext cx="3764085" cy="2376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72512C31-4714-4A24-BC44-E97422D2B00E}"/>
              </a:ext>
            </a:extLst>
          </p:cNvPr>
          <p:cNvSpPr/>
          <p:nvPr/>
        </p:nvSpPr>
        <p:spPr>
          <a:xfrm>
            <a:off x="1175712" y="4461555"/>
            <a:ext cx="343948" cy="34394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  <a:endParaRPr lang="en-US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A4C88D4-4C44-4881-855B-50AFE8B19131}"/>
              </a:ext>
            </a:extLst>
          </p:cNvPr>
          <p:cNvSpPr txBox="1"/>
          <p:nvPr/>
        </p:nvSpPr>
        <p:spPr>
          <a:xfrm>
            <a:off x="7183861" y="7430666"/>
            <a:ext cx="167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Release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E0D53D2-64FE-4D1A-9DF0-DDF07A877B19}"/>
              </a:ext>
            </a:extLst>
          </p:cNvPr>
          <p:cNvSpPr/>
          <p:nvPr/>
        </p:nvSpPr>
        <p:spPr>
          <a:xfrm>
            <a:off x="6761041" y="7456050"/>
            <a:ext cx="343948" cy="34394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694942C3-2501-4C0F-B390-EFE3EACEAC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76" y="7799998"/>
            <a:ext cx="2308561" cy="1377484"/>
          </a:xfrm>
          <a:prstGeom prst="rect">
            <a:avLst/>
          </a:prstGeom>
        </p:spPr>
      </p:pic>
      <p:sp>
        <p:nvSpPr>
          <p:cNvPr id="33" name="Gestreifter Pfeil nach rechts 5">
            <a:extLst>
              <a:ext uri="{FF2B5EF4-FFF2-40B4-BE49-F238E27FC236}">
                <a16:creationId xmlns:a16="http://schemas.microsoft.com/office/drawing/2014/main" id="{6F68066F-4B22-4B6C-B2F8-8E2848CB7617}"/>
              </a:ext>
            </a:extLst>
          </p:cNvPr>
          <p:cNvSpPr/>
          <p:nvPr/>
        </p:nvSpPr>
        <p:spPr>
          <a:xfrm rot="13413641" flipH="1">
            <a:off x="5810676" y="6902859"/>
            <a:ext cx="572679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22CDF1E3-F195-4AD6-8679-42809D8076C7}"/>
              </a:ext>
            </a:extLst>
          </p:cNvPr>
          <p:cNvSpPr/>
          <p:nvPr/>
        </p:nvSpPr>
        <p:spPr>
          <a:xfrm>
            <a:off x="545284" y="436228"/>
            <a:ext cx="5918144" cy="2992772"/>
          </a:xfrm>
          <a:prstGeom prst="roundRect">
            <a:avLst>
              <a:gd name="adj" fmla="val 7697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76E783-4470-4FB5-BF77-2F7B4B6F81E7}"/>
              </a:ext>
            </a:extLst>
          </p:cNvPr>
          <p:cNvSpPr/>
          <p:nvPr/>
        </p:nvSpPr>
        <p:spPr>
          <a:xfrm>
            <a:off x="636870" y="510898"/>
            <a:ext cx="343948" cy="34394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en-US" dirty="0"/>
          </a:p>
        </p:txBody>
      </p:sp>
      <p:pic>
        <p:nvPicPr>
          <p:cNvPr id="36" name="Grafik 35" descr="Hierarchie">
            <a:extLst>
              <a:ext uri="{FF2B5EF4-FFF2-40B4-BE49-F238E27FC236}">
                <a16:creationId xmlns:a16="http://schemas.microsoft.com/office/drawing/2014/main" id="{C3C4FBB8-EB89-45F9-8813-F5EC8782E3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3525" y="2231946"/>
            <a:ext cx="914400" cy="914400"/>
          </a:xfrm>
          <a:prstGeom prst="rect">
            <a:avLst/>
          </a:prstGeom>
        </p:spPr>
      </p:pic>
      <p:pic>
        <p:nvPicPr>
          <p:cNvPr id="38" name="Grafik 37" descr="Bleistift">
            <a:extLst>
              <a:ext uri="{FF2B5EF4-FFF2-40B4-BE49-F238E27FC236}">
                <a16:creationId xmlns:a16="http://schemas.microsoft.com/office/drawing/2014/main" id="{9A8751D7-AAC2-4E21-9AED-8912990A1A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889149" y="2668500"/>
            <a:ext cx="362145" cy="362145"/>
          </a:xfrm>
          <a:prstGeom prst="rect">
            <a:avLst/>
          </a:prstGeom>
        </p:spPr>
      </p:pic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23F75638-4315-4D0F-9C38-EADA1606C793}"/>
              </a:ext>
            </a:extLst>
          </p:cNvPr>
          <p:cNvSpPr/>
          <p:nvPr/>
        </p:nvSpPr>
        <p:spPr>
          <a:xfrm>
            <a:off x="7579897" y="912585"/>
            <a:ext cx="2382956" cy="1962335"/>
          </a:xfrm>
          <a:prstGeom prst="roundRect">
            <a:avLst>
              <a:gd name="adj" fmla="val 1197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B354BDBF-3C42-458C-9B8E-F2265A098D9E}"/>
              </a:ext>
            </a:extLst>
          </p:cNvPr>
          <p:cNvSpPr/>
          <p:nvPr/>
        </p:nvSpPr>
        <p:spPr>
          <a:xfrm>
            <a:off x="6670770" y="3684421"/>
            <a:ext cx="5521230" cy="3411327"/>
          </a:xfrm>
          <a:prstGeom prst="roundRect">
            <a:avLst>
              <a:gd name="adj" fmla="val 7054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330E69B3-F571-46C3-95A0-AE337F4FA6C7}"/>
              </a:ext>
            </a:extLst>
          </p:cNvPr>
          <p:cNvSpPr/>
          <p:nvPr/>
        </p:nvSpPr>
        <p:spPr>
          <a:xfrm>
            <a:off x="1093525" y="4378268"/>
            <a:ext cx="4473534" cy="2992772"/>
          </a:xfrm>
          <a:prstGeom prst="roundRect">
            <a:avLst>
              <a:gd name="adj" fmla="val 8529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8688E5A4-12C1-4C88-8DE7-9CB0D5DB5F88}"/>
              </a:ext>
            </a:extLst>
          </p:cNvPr>
          <p:cNvSpPr/>
          <p:nvPr/>
        </p:nvSpPr>
        <p:spPr>
          <a:xfrm>
            <a:off x="6670770" y="7351168"/>
            <a:ext cx="3068848" cy="2019335"/>
          </a:xfrm>
          <a:prstGeom prst="roundRect">
            <a:avLst>
              <a:gd name="adj" fmla="val 8529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estreifter Pfeil nach rechts 5">
            <a:extLst>
              <a:ext uri="{FF2B5EF4-FFF2-40B4-BE49-F238E27FC236}">
                <a16:creationId xmlns:a16="http://schemas.microsoft.com/office/drawing/2014/main" id="{42EB9A6E-9595-4C10-B24C-0001A8F1D9C3}"/>
              </a:ext>
            </a:extLst>
          </p:cNvPr>
          <p:cNvSpPr/>
          <p:nvPr/>
        </p:nvSpPr>
        <p:spPr>
          <a:xfrm rot="16200000">
            <a:off x="8568427" y="2914872"/>
            <a:ext cx="572679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0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2" grpId="0" animBg="1"/>
      <p:bldP spid="23" grpId="0" animBg="1"/>
      <p:bldP spid="33" grpId="0" animBg="1"/>
      <p:bldP spid="4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Breitbild</PresentationFormat>
  <Paragraphs>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Alder, Marko</dc:creator>
  <cp:lastModifiedBy>Alder, Marko</cp:lastModifiedBy>
  <cp:revision>15</cp:revision>
  <dcterms:created xsi:type="dcterms:W3CDTF">2021-03-03T12:16:05Z</dcterms:created>
  <dcterms:modified xsi:type="dcterms:W3CDTF">2021-03-03T13:38:21Z</dcterms:modified>
</cp:coreProperties>
</file>